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Sunndal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30483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11 995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47651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12 062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50481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3 038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82339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9 269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11633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25870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9 701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6 949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11 345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2022-01-26T14:34:52Z</dcterms:modified>
</cp:coreProperties>
</file>