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Tingvoll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72574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916596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51467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70943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1 411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19979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30771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2022-01-26T14:34:47Z</dcterms:modified>
</cp:coreProperties>
</file>