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7901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3051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3727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7846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5638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9980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2022-01-26T14:34:42Z</dcterms:modified>
</cp:coreProperties>
</file>