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Sykkylven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15577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59636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89991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87101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1201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16969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2022-01-26T14:34:37Z</dcterms:modified>
</cp:coreProperties>
</file>