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Ørsta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46587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56905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3663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0383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67022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4178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2022-01-26T14:34:32Z</dcterms:modified>
</cp:coreProperties>
</file>