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Herøy (Møre og Romsdal)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3651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4834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8858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8152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3119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1804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2022-01-26T14:34:27Z</dcterms:modified>
</cp:coreProperties>
</file>