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Ålesund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99170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45 625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67393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30279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21 752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17 701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06606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30 712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4 218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10 242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6368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91768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23 928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21 697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41 338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2022-01-26T14:34:22Z</dcterms:modified>
</cp:coreProperties>
</file>