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Molde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855717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42334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81901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6040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8 186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93644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90887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12 790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2022-01-26T14:34:17Z</dcterms:modified>
</cp:coreProperties>
</file>