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Kristiansund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56726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16 361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48671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16 361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0423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12 269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53982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3 690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3 335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9 144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03773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86509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16 116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2022-01-26T14:34:12Z</dcterms:modified>
</cp:coreProperties>
</file>