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Rogaland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736919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228 826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21214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163 143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163 143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217 323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226 016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696675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69 917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47 620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105 913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060434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114 621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45 338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63 198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416496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757130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87 383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42 686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138 737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201 298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2022-01-26T14:32:36Z</dcterms:modified>
</cp:coreProperties>
</file>