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5291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465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9390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186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6452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8806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2022-01-26T14:34:07Z</dcterms:modified>
</cp:coreProperties>
</file>