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Sauda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71636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73269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72849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3703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39512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28973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105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2022-01-26T14:34:02Z</dcterms:modified>
</cp:coreProperties>
</file>