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1265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7670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3751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6745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4212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7051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2022-01-26T14:33:57Z</dcterms:modified>
</cp:coreProperties>
</file>