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Randaberg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163675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7082547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117869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3084860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1 720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466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264627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94869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1 061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2022-01-26T14:33:52Z</dcterms:modified>
</cp:coreProperties>
</file>