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1697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6496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2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3607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949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068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2022-01-26T14:33:47Z</dcterms:modified>
</cp:coreProperties>
</file>