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Gjesdal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07013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46278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34578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5015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09553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819124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2022-01-26T14:33:42Z</dcterms:modified>
</cp:coreProperties>
</file>