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Time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50623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32908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889911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57762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1 835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65989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18344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537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2022-01-26T14:33:38Z</dcterms:modified>
</cp:coreProperties>
</file>