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Klepp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875217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569400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710797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550432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663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249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184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004347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362535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142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2022-01-26T14:33:33Z</dcterms:modified>
</cp:coreProperties>
</file>