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Hå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05099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926435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565716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340228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706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619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541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135882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31447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71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513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2022-01-26T14:33:28Z</dcterms:modified>
</cp:coreProperties>
</file>