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Sandnes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868060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20 881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049522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20 881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973273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4 879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7 497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6 836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748628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8 327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5 957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4 917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980923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65638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1 736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17 965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17 847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2022-01-26T14:33:23Z</dcterms:modified>
</cp:coreProperties>
</file>