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7908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5368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5897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50 653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62 959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7103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81 051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307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3036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79 997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37 508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2022-01-26T14:33:18Z</dcterms:modified>
</cp:coreProperties>
</file>