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Stavanger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35737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38 065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6812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38 065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80296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20 202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24319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14 585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6 788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15 023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87385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78369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2 989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2 386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33 745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28 865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2022-01-26T14:33:14Z</dcterms:modified>
</cp:coreProperties>
</file>