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Eigersund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330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1427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89755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53553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10529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85173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2022-01-26T14:33:09Z</dcterms:modified>
</cp:coreProperties>
</file>