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6718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269 079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3113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260 567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46588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68 828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61 992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6016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133 818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63 226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62 847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4301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18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165 096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69 751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245 495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2022-01-26T14:32:17Z</dcterms:modified>
</cp:coreProperties>
</file>