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009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2327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7868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61 992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2224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133 818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62 847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367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7832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165 096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69 751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245 495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2022-01-26T14:33:04Z</dcterms:modified>
</cp:coreProperties>
</file>