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41" autoAdjust="0"/>
    <p:restoredTop sz="86013" autoAdjust="0"/>
  </p:normalViewPr>
  <p:slideViewPr>
    <p:cSldViewPr snapToGrid="0">
      <p:cViewPr varScale="1">
        <p:scale>
          <a:sx n="130" d="100"/>
          <a:sy n="130" d="100"/>
        </p:scale>
        <p:origin x="870" y="126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6580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1 974 413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380022"/>
              </p:ext>
            </p:extLst>
          </p:nvPr>
        </p:nvGraphicFramePr>
        <p:xfrm>
          <a:off x="272694" y="3533855"/>
          <a:ext cx="4719635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56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47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904 818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1 195 536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1 515 737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1 696 690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77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727 562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338 794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880 827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35644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1 112 617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342 085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490 667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0913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8472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1 086 595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737 322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816 882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1 742 799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560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515</cp:revision>
  <dcterms:created xsi:type="dcterms:W3CDTF">2012-04-19T09:19:28Z</dcterms:created>
  <dcterms:modified xsi:type="dcterms:W3CDTF">2022-01-27T13:46:40Z</dcterms:modified>
</cp:coreProperties>
</file>