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6332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0629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3195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8820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8545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4593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2021-04-21T14:09:55Z</dcterms:modified>
</cp:coreProperties>
</file>