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Deatnu-Tana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5853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7676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439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5548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9958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3861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2021-04-21T14:09:49Z</dcterms:modified>
</cp:coreProperties>
</file>