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Kárášjohka-Karasjok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70321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71778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35223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19077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54778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86148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2021-04-21T14:09:43Z</dcterms:modified>
</cp:coreProperties>
</file>