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Nordkapp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90070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33625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69887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09173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4110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8436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2021-04-21T14:09:37Z</dcterms:modified>
</cp:coreProperties>
</file>