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Nordreisa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5617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28069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83338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3576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9057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3143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2021-04-21T14:09:31Z</dcterms:modified>
</cp:coreProperties>
</file>