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Senja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3789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7157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308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1507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2895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067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2021-04-21T14:09:25Z</dcterms:modified>
</cp:coreProperties>
</file>