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Hammerfest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639517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245748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105250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773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54119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773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808984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104765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602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2021-04-21T14:09:19Z</dcterms:modified>
</cp:coreProperties>
</file>