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Vadsø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64784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1241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72515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73282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08460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6084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2021-04-21T14:09:13Z</dcterms:modified>
</cp:coreProperties>
</file>