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Alta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57591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6650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49609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35774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35957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99491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2021-04-21T14:09:07Z</dcterms:modified>
</cp:coreProperties>
</file>