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Tromsø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19180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78836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6710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59710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52868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4216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1 197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2021-04-21T14:09:01Z</dcterms:modified>
</cp:coreProperties>
</file>