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5758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26923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6147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114 925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101 938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581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131 430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33 928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69 077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9814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723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186 318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162 190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30 519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2021-04-20T11:44:07Z</dcterms:modified>
</cp:coreProperties>
</file>