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Orkland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7536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96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4254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53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5227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071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2021-04-21T14:08:56Z</dcterms:modified>
</cp:coreProperties>
</file>