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Indre Fosen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0647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8827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4814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25967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4247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5433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2021-04-21T14:08:50Z</dcterms:modified>
</cp:coreProperties>
</file>