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Overhalla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57252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81449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49751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27698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8876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8977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2021-04-21T14:08:44Z</dcterms:modified>
</cp:coreProperties>
</file>