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2529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0117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0392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3730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2988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544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2021-04-21T14:08:38Z</dcterms:modified>
</cp:coreProperties>
</file>