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Lierne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67429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6853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5466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98952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46350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66428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2021-04-21T14:08:32Z</dcterms:modified>
</cp:coreProperties>
</file>