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Snåase-Snåsa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4155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0984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2876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7105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8317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5663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2021-04-21T14:08:26Z</dcterms:modified>
</cp:coreProperties>
</file>