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623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0108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4810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159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5256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428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2021-04-21T14:08:21Z</dcterms:modified>
</cp:coreProperties>
</file>