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Frosta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47065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6654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9777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73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9801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0681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2021-04-21T14:08:15Z</dcterms:modified>
</cp:coreProperties>
</file>