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Stjørdal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839602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6 575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848333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4075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1 408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3 608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752854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2 579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1 948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2 014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507855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07151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613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5 997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2021-04-21T14:08:09Z</dcterms:modified>
</cp:coreProperties>
</file>