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7579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4249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8736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8107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5097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718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2021-04-21T14:08:04Z</dcterms:modified>
</cp:coreProperties>
</file>