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Melhus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78818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31248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54721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32937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5202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23080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1 359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2021-04-21T14:07:58Z</dcterms:modified>
</cp:coreProperties>
</file>