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65152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72072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92827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6973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89851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42245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2021-04-21T14:07:52Z</dcterms:modified>
</cp:coreProperties>
</file>