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Oppdal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84684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2858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6873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98286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8317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78599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261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2021-04-21T14:04:12Z</dcterms:modified>
</cp:coreProperties>
</file>